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A6E89C-5E57-4A28-9CC8-8DF7CC8007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5D9B407-F080-466F-8A6C-C14055107E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CC2323F-30B5-4293-BE64-4DAB2A394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03190-5A68-447A-8080-2B79739939B5}" type="datetimeFigureOut">
              <a:rPr lang="pl-PL" smtClean="0"/>
              <a:t>04.10.2024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4CEAD30-D0B3-42D0-89B6-6481225D5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7D2AD21-EB13-48B9-9FF0-EB757DC08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E4B2-4347-4E25-AA87-03E01C10BC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3021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EF1E26-BB21-491D-9463-427C64126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C253455-B7CA-4028-A689-3055240C8F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F1C5EAA-A982-4905-82A3-6D94659A0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03190-5A68-447A-8080-2B79739939B5}" type="datetimeFigureOut">
              <a:rPr lang="pl-PL" smtClean="0"/>
              <a:t>04.10.2024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F9E3509-1182-4569-A647-647BD3AFE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AA63EE3-2D15-4D64-A716-F4B9CD854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E4B2-4347-4E25-AA87-03E01C10BC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7036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43883007-1C0A-4CF1-BBF5-C9153AB0CE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0A781D6-148A-4430-B80B-CA9B3CDCBC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B75C6B0-7E5F-4133-9E46-407EA3A2E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03190-5A68-447A-8080-2B79739939B5}" type="datetimeFigureOut">
              <a:rPr lang="pl-PL" smtClean="0"/>
              <a:t>04.10.2024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216A6DA-0876-421C-8BF4-FB9D624CF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34C76C1-DF23-4961-8910-E95572EF1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E4B2-4347-4E25-AA87-03E01C10BC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6127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EED2C7-F965-48CC-8A68-6604875CC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F65512A-D264-44D6-ACAC-7B3507D9A0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2A6B9CA-CB66-4563-9C63-3C1F4C4D2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03190-5A68-447A-8080-2B79739939B5}" type="datetimeFigureOut">
              <a:rPr lang="pl-PL" smtClean="0"/>
              <a:t>04.10.2024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145373F-71B4-43B3-92C7-D7F1754F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44D8BBC-52FA-42ED-A63E-B21DB38D7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E4B2-4347-4E25-AA87-03E01C10BC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826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E72DAF-28F9-4C42-A27D-294B5CC8E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4E9A340-0112-46F8-A48E-08553A785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11F8934-E7DC-449E-9B1D-AD84D4AA3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03190-5A68-447A-8080-2B79739939B5}" type="datetimeFigureOut">
              <a:rPr lang="pl-PL" smtClean="0"/>
              <a:t>04.10.2024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8361605-A973-4DFC-8BFF-F8EFF1298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E234950-99CF-4540-AFDD-DDC717FAC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E4B2-4347-4E25-AA87-03E01C10BC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0550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29EBE5F-7191-4E1B-B4B9-D8591D3A9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174E08-1332-4006-8903-63926A9505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79712E9-B7F1-43D3-BC74-A9332AC828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401DA79-6B03-40A8-9183-C3570D9C3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03190-5A68-447A-8080-2B79739939B5}" type="datetimeFigureOut">
              <a:rPr lang="pl-PL" smtClean="0"/>
              <a:t>04.10.2024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4EFA155-6F11-4B2A-B90C-6DBCD3FA7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1950FFA-3BAE-4F10-B775-04367FBC1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E4B2-4347-4E25-AA87-03E01C10BC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9376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F88496-8469-4D53-B4A9-7110E517F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8D0C65C-7EA9-4461-8658-759E64575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A8F6C64-A3B7-47A6-9AE7-30AFB26D0B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04ACFE0-F89F-4888-819F-2D4B70F7F6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B776DEE-9A37-4E14-B2D5-CFC9AFDC90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AFFF0337-BF80-4AAF-8AF1-3E015E030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03190-5A68-447A-8080-2B79739939B5}" type="datetimeFigureOut">
              <a:rPr lang="pl-PL" smtClean="0"/>
              <a:t>04.10.2024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B217602D-EE0B-49B1-9E2B-312F7E488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C9C1CC24-3532-4AB6-8A7F-1EC21B1EB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E4B2-4347-4E25-AA87-03E01C10BC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9845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A8812B-6A4C-4934-AA40-C3AFFD57E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007F506-67BB-413A-B62A-5616EE74C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03190-5A68-447A-8080-2B79739939B5}" type="datetimeFigureOut">
              <a:rPr lang="pl-PL" smtClean="0"/>
              <a:t>04.10.2024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1E8BD22-1AC1-4181-AA31-CCA582834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71D4F51-C402-4F5A-B9C8-3E73DB320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E4B2-4347-4E25-AA87-03E01C10BC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219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D34D3BEC-4FF0-41CA-B137-0789A50AD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03190-5A68-447A-8080-2B79739939B5}" type="datetimeFigureOut">
              <a:rPr lang="pl-PL" smtClean="0"/>
              <a:t>04.10.2024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74F4223A-A258-4484-BC53-D8200FF45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66B05D4-3CB2-472A-8F72-1A348CA3A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E4B2-4347-4E25-AA87-03E01C10BC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3787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E15CC4-AD7F-4E3B-8836-D9549F8D4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1307128-A1D1-4B5F-B544-FC8159242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F75446C-2318-48D5-9FC0-4A2C4FDF9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FC8C525-B73C-4D4F-82C9-9AE901945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03190-5A68-447A-8080-2B79739939B5}" type="datetimeFigureOut">
              <a:rPr lang="pl-PL" smtClean="0"/>
              <a:t>04.10.2024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91311BE-C228-4527-82D7-5E106D38B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842A6A4-3039-4BE8-B31E-F445200A1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E4B2-4347-4E25-AA87-03E01C10BC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231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CE32AF-9C50-4970-A302-7B36E1DD0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8D1269B-497D-4BB5-B66E-4CEE4291FD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88FB85E-E008-4E85-9C8A-146A4B2F4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E1C8DB6-390D-47F8-9FC5-E1C3827EE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03190-5A68-447A-8080-2B79739939B5}" type="datetimeFigureOut">
              <a:rPr lang="pl-PL" smtClean="0"/>
              <a:t>04.10.2024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D19A4C8-DC5B-487A-8959-8CA2EA6D0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1F3A50D-7E76-4A20-8D8B-77E6A6ED4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E4B2-4347-4E25-AA87-03E01C10BC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4690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04B28D2C-D9DE-4B4D-8DB5-8761B2C8A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D87929F-C01A-4F43-A0B8-9D11334E5E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93B2D26-136C-4E1C-8C62-AE703FA039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03190-5A68-447A-8080-2B79739939B5}" type="datetimeFigureOut">
              <a:rPr lang="pl-PL" smtClean="0"/>
              <a:t>04.10.2024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A5F7298-DC5E-4F7B-8881-734C790DA8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665D5CC-3EBD-40E5-9F3B-931C6BE521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2E4B2-4347-4E25-AA87-03E01C10BC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588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B024D3-80BA-4D33-8DB6-D70F15B5F8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     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DFFCCC3-EAC4-4903-A100-0716316D49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    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88C4080-FF35-4C04-B23E-CB9833E99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44" y="168842"/>
            <a:ext cx="10079335" cy="652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10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78F9C9-2933-4667-8693-7323FF70D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CB9C32F-010C-4121-BC47-712F1E9B29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7427"/>
            <a:ext cx="10640626" cy="6624192"/>
          </a:xfrm>
        </p:spPr>
      </p:pic>
    </p:spTree>
    <p:extLst>
      <p:ext uri="{BB962C8B-B14F-4D97-AF65-F5344CB8AC3E}">
        <p14:creationId xmlns:p14="http://schemas.microsoft.com/office/powerpoint/2010/main" val="1087501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BD350D-BFDD-4EE8-9293-6225F2F0A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2291FEB-0348-4076-B5B8-9317B1D4CA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32" y="80470"/>
            <a:ext cx="10412767" cy="6595537"/>
          </a:xfrm>
        </p:spPr>
      </p:pic>
    </p:spTree>
    <p:extLst>
      <p:ext uri="{BB962C8B-B14F-4D97-AF65-F5344CB8AC3E}">
        <p14:creationId xmlns:p14="http://schemas.microsoft.com/office/powerpoint/2010/main" val="2170029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799821-6BB9-4DC2-A1C5-CCFFCB8CC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A4B6F4D-7615-40A3-B425-77535C89A9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44" y="150508"/>
            <a:ext cx="10377256" cy="6489989"/>
          </a:xfrm>
        </p:spPr>
      </p:pic>
    </p:spTree>
    <p:extLst>
      <p:ext uri="{BB962C8B-B14F-4D97-AF65-F5344CB8AC3E}">
        <p14:creationId xmlns:p14="http://schemas.microsoft.com/office/powerpoint/2010/main" val="3836199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B4D836-0BFC-44D3-935C-DD20CAE88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C6DBE65-CCFA-471D-91E2-1D4C18AF91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32" y="162588"/>
            <a:ext cx="10515600" cy="6477909"/>
          </a:xfrm>
        </p:spPr>
      </p:pic>
    </p:spTree>
    <p:extLst>
      <p:ext uri="{BB962C8B-B14F-4D97-AF65-F5344CB8AC3E}">
        <p14:creationId xmlns:p14="http://schemas.microsoft.com/office/powerpoint/2010/main" val="1062266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7FD36A7-4E3C-4F4D-BEDA-02DD60EEB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B9C4747-38FC-4BE3-85EC-6185FD5CBB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20" y="139521"/>
            <a:ext cx="10368379" cy="6353354"/>
          </a:xfrm>
        </p:spPr>
      </p:pic>
    </p:spTree>
    <p:extLst>
      <p:ext uri="{BB962C8B-B14F-4D97-AF65-F5344CB8AC3E}">
        <p14:creationId xmlns:p14="http://schemas.microsoft.com/office/powerpoint/2010/main" val="2602524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C00E79-AC5A-4953-A3C2-CA36E5131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306341E-8E57-4A85-95DC-941F0A8FB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44" y="120335"/>
            <a:ext cx="10289219" cy="6372540"/>
          </a:xfrm>
        </p:spPr>
      </p:pic>
    </p:spTree>
    <p:extLst>
      <p:ext uri="{BB962C8B-B14F-4D97-AF65-F5344CB8AC3E}">
        <p14:creationId xmlns:p14="http://schemas.microsoft.com/office/powerpoint/2010/main" val="2631183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C17986-201F-4F79-AFF7-A72908702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D4C3ECC-7A0B-475A-9637-B197CD41E6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66" y="114978"/>
            <a:ext cx="9854214" cy="6463375"/>
          </a:xfrm>
        </p:spPr>
      </p:pic>
    </p:spTree>
    <p:extLst>
      <p:ext uri="{BB962C8B-B14F-4D97-AF65-F5344CB8AC3E}">
        <p14:creationId xmlns:p14="http://schemas.microsoft.com/office/powerpoint/2010/main" val="3787605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F9FB79-A572-4712-89CA-8A63AF4D6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14271BC-693D-473E-A8FB-BB81793241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585" y="259718"/>
            <a:ext cx="10138299" cy="6451800"/>
          </a:xfrm>
        </p:spPr>
      </p:pic>
    </p:spTree>
    <p:extLst>
      <p:ext uri="{BB962C8B-B14F-4D97-AF65-F5344CB8AC3E}">
        <p14:creationId xmlns:p14="http://schemas.microsoft.com/office/powerpoint/2010/main" val="625295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31DB73-69C5-4E87-94EB-0AB55CDA9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C924FED-4E9A-4761-8B18-890929823C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18" y="235773"/>
            <a:ext cx="9889725" cy="6413602"/>
          </a:xfrm>
        </p:spPr>
      </p:pic>
    </p:spTree>
    <p:extLst>
      <p:ext uri="{BB962C8B-B14F-4D97-AF65-F5344CB8AC3E}">
        <p14:creationId xmlns:p14="http://schemas.microsoft.com/office/powerpoint/2010/main" val="1229915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29D025-62D5-498C-B541-349CD060B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CBD57F1-54E6-4FAD-9DD9-358FAF3FB8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9847"/>
            <a:ext cx="10667260" cy="6447384"/>
          </a:xfrm>
        </p:spPr>
      </p:pic>
    </p:spTree>
    <p:extLst>
      <p:ext uri="{BB962C8B-B14F-4D97-AF65-F5344CB8AC3E}">
        <p14:creationId xmlns:p14="http://schemas.microsoft.com/office/powerpoint/2010/main" val="1683957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08003C-2240-4A11-B0F7-0C9572BB0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  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CF50BE8-1DA8-44BC-9EC1-B45E29BAC1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2097"/>
            <a:ext cx="10067278" cy="6593806"/>
          </a:xfrm>
        </p:spPr>
      </p:pic>
    </p:spTree>
    <p:extLst>
      <p:ext uri="{BB962C8B-B14F-4D97-AF65-F5344CB8AC3E}">
        <p14:creationId xmlns:p14="http://schemas.microsoft.com/office/powerpoint/2010/main" val="769132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49604F-C0A0-4BC8-8A34-13579998F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788C0C7-0DF5-484A-86B0-B266BD3EC5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96" y="254776"/>
            <a:ext cx="9729927" cy="6367965"/>
          </a:xfrm>
        </p:spPr>
      </p:pic>
    </p:spTree>
    <p:extLst>
      <p:ext uri="{BB962C8B-B14F-4D97-AF65-F5344CB8AC3E}">
        <p14:creationId xmlns:p14="http://schemas.microsoft.com/office/powerpoint/2010/main" val="2867976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39A1B7-1FCF-44E2-A906-95F170131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9CA622F-535A-4D37-9992-70A29D5EE3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938"/>
            <a:ext cx="10924713" cy="6600559"/>
          </a:xfrm>
        </p:spPr>
      </p:pic>
    </p:spTree>
    <p:extLst>
      <p:ext uri="{BB962C8B-B14F-4D97-AF65-F5344CB8AC3E}">
        <p14:creationId xmlns:p14="http://schemas.microsoft.com/office/powerpoint/2010/main" val="759179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C7E295-DFF0-46A9-8278-9A581C6AE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 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841B1B9-CA0B-4EA4-AAB8-B43D4AD155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10" y="138012"/>
            <a:ext cx="10515600" cy="6582384"/>
          </a:xfrm>
        </p:spPr>
      </p:pic>
    </p:spTree>
    <p:extLst>
      <p:ext uri="{BB962C8B-B14F-4D97-AF65-F5344CB8AC3E}">
        <p14:creationId xmlns:p14="http://schemas.microsoft.com/office/powerpoint/2010/main" val="104941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128D18-0423-4183-B9D3-43886D809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EF04831-FD69-4CAA-B71F-31F1AA442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76" y="193636"/>
            <a:ext cx="10515600" cy="6411350"/>
          </a:xfrm>
        </p:spPr>
      </p:pic>
    </p:spTree>
    <p:extLst>
      <p:ext uri="{BB962C8B-B14F-4D97-AF65-F5344CB8AC3E}">
        <p14:creationId xmlns:p14="http://schemas.microsoft.com/office/powerpoint/2010/main" val="2433728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4098AE-BFAB-42E8-8E70-4AAE90195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41534D0-13E5-44A5-A5FC-08C36A3EE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87" y="167444"/>
            <a:ext cx="10515599" cy="6508564"/>
          </a:xfrm>
        </p:spPr>
      </p:pic>
    </p:spTree>
    <p:extLst>
      <p:ext uri="{BB962C8B-B14F-4D97-AF65-F5344CB8AC3E}">
        <p14:creationId xmlns:p14="http://schemas.microsoft.com/office/powerpoint/2010/main" val="2017426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CBEE21-BCE2-4A54-A83C-31619BB92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7AAAD64-E8AF-49FD-AD84-2004CDADB4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25" y="1402671"/>
            <a:ext cx="11079332" cy="3551069"/>
          </a:xfrm>
        </p:spPr>
      </p:pic>
    </p:spTree>
    <p:extLst>
      <p:ext uri="{BB962C8B-B14F-4D97-AF65-F5344CB8AC3E}">
        <p14:creationId xmlns:p14="http://schemas.microsoft.com/office/powerpoint/2010/main" val="4163224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49AA53-61B3-47B1-90FB-9433E4D79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B06D95B-912B-4606-856C-CC04B3701F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713"/>
            <a:ext cx="10515599" cy="6636784"/>
          </a:xfrm>
        </p:spPr>
      </p:pic>
    </p:spTree>
    <p:extLst>
      <p:ext uri="{BB962C8B-B14F-4D97-AF65-F5344CB8AC3E}">
        <p14:creationId xmlns:p14="http://schemas.microsoft.com/office/powerpoint/2010/main" val="439736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5C7BFA-9D08-43D9-882C-1D818D1A9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        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1EB8353-62BB-4824-A08E-A56A915FD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384" y="0"/>
            <a:ext cx="9561251" cy="6875775"/>
          </a:xfrm>
        </p:spPr>
      </p:pic>
    </p:spTree>
    <p:extLst>
      <p:ext uri="{BB962C8B-B14F-4D97-AF65-F5344CB8AC3E}">
        <p14:creationId xmlns:p14="http://schemas.microsoft.com/office/powerpoint/2010/main" val="3771084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BC6787-B3EE-407C-B83B-8DC790BC0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   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8C48BAA-1FC9-4C18-AC71-FF52C64A8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95" y="92300"/>
            <a:ext cx="10012254" cy="6592585"/>
          </a:xfrm>
        </p:spPr>
      </p:pic>
    </p:spTree>
    <p:extLst>
      <p:ext uri="{BB962C8B-B14F-4D97-AF65-F5344CB8AC3E}">
        <p14:creationId xmlns:p14="http://schemas.microsoft.com/office/powerpoint/2010/main" val="978428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F07732-048C-4F39-8C59-9D577E41A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     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F6D549B-74DF-44F0-97AD-CD43A0EBC8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65" y="134298"/>
            <a:ext cx="9638390" cy="6374500"/>
          </a:xfrm>
        </p:spPr>
      </p:pic>
    </p:spTree>
    <p:extLst>
      <p:ext uri="{BB962C8B-B14F-4D97-AF65-F5344CB8AC3E}">
        <p14:creationId xmlns:p14="http://schemas.microsoft.com/office/powerpoint/2010/main" val="975520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F877FF-575C-493C-A69E-F19909711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    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D971CC3-6D9A-40C4-B2D7-7DE5D112D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41" y="169302"/>
            <a:ext cx="9925235" cy="6323573"/>
          </a:xfrm>
        </p:spPr>
      </p:pic>
    </p:spTree>
    <p:extLst>
      <p:ext uri="{BB962C8B-B14F-4D97-AF65-F5344CB8AC3E}">
        <p14:creationId xmlns:p14="http://schemas.microsoft.com/office/powerpoint/2010/main" val="579149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EB9938-6745-47BD-A04E-63554519F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      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238CE1D-19C1-47B7-9696-8BCBDD1BCC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118" y="209618"/>
            <a:ext cx="10128682" cy="6438763"/>
          </a:xfrm>
        </p:spPr>
      </p:pic>
    </p:spTree>
    <p:extLst>
      <p:ext uri="{BB962C8B-B14F-4D97-AF65-F5344CB8AC3E}">
        <p14:creationId xmlns:p14="http://schemas.microsoft.com/office/powerpoint/2010/main" val="1657956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D480B5-CC76-4C78-9B19-D216CB869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   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7BBDFE3-3A96-4411-9F3C-751CD1E66F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22" y="84334"/>
            <a:ext cx="10031767" cy="6644939"/>
          </a:xfrm>
        </p:spPr>
      </p:pic>
    </p:spTree>
    <p:extLst>
      <p:ext uri="{BB962C8B-B14F-4D97-AF65-F5344CB8AC3E}">
        <p14:creationId xmlns:p14="http://schemas.microsoft.com/office/powerpoint/2010/main" val="2398862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7D52BF-6AE3-455A-8368-895EE1A66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CBCCB6B-AA9B-4804-9A91-AC50097C16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78" y="98887"/>
            <a:ext cx="10430521" cy="6541610"/>
          </a:xfrm>
        </p:spPr>
      </p:pic>
    </p:spTree>
    <p:extLst>
      <p:ext uri="{BB962C8B-B14F-4D97-AF65-F5344CB8AC3E}">
        <p14:creationId xmlns:p14="http://schemas.microsoft.com/office/powerpoint/2010/main" val="1778543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27</Words>
  <Application>Microsoft Office PowerPoint</Application>
  <PresentationFormat>Panoramiczny</PresentationFormat>
  <Paragraphs>27</Paragraphs>
  <Slides>26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Motyw pakietu Office</vt:lpstr>
      <vt:lpstr>      </vt:lpstr>
      <vt:lpstr>    </vt:lpstr>
      <vt:lpstr>          </vt:lpstr>
      <vt:lpstr>     </vt:lpstr>
      <vt:lpstr>       </vt:lpstr>
      <vt:lpstr>      </vt:lpstr>
      <vt:lpstr>        </vt:lpstr>
      <vt:lpstr>    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  </vt:lpstr>
      <vt:lpstr> </vt:lpstr>
      <vt:lpstr> </vt:lpstr>
      <vt:lpstr>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</dc:title>
  <dc:creator>Klasa 7</dc:creator>
  <cp:lastModifiedBy>Klasa 7</cp:lastModifiedBy>
  <cp:revision>3</cp:revision>
  <dcterms:created xsi:type="dcterms:W3CDTF">2024-10-04T11:05:30Z</dcterms:created>
  <dcterms:modified xsi:type="dcterms:W3CDTF">2024-10-04T11:23:54Z</dcterms:modified>
</cp:coreProperties>
</file>